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0" r:id="rId3"/>
    <p:sldId id="261" r:id="rId4"/>
    <p:sldId id="257" r:id="rId5"/>
    <p:sldId id="258" r:id="rId6"/>
    <p:sldId id="25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5772640-B9AC-4411-91E8-0A6BE881E8BA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63931F8-289B-420F-8FE3-3006F0FA77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72640-B9AC-4411-91E8-0A6BE881E8BA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31F8-289B-420F-8FE3-3006F0FA77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72640-B9AC-4411-91E8-0A6BE881E8BA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31F8-289B-420F-8FE3-3006F0FA77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72640-B9AC-4411-91E8-0A6BE881E8BA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31F8-289B-420F-8FE3-3006F0FA77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5772640-B9AC-4411-91E8-0A6BE881E8BA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63931F8-289B-420F-8FE3-3006F0FA775D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5772640-B9AC-4411-91E8-0A6BE881E8BA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63931F8-289B-420F-8FE3-3006F0FA77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72640-B9AC-4411-91E8-0A6BE881E8BA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31F8-289B-420F-8FE3-3006F0FA77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72640-B9AC-4411-91E8-0A6BE881E8BA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31F8-289B-420F-8FE3-3006F0FA77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72640-B9AC-4411-91E8-0A6BE881E8BA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31F8-289B-420F-8FE3-3006F0FA77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72640-B9AC-4411-91E8-0A6BE881E8BA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31F8-289B-420F-8FE3-3006F0FA77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72640-B9AC-4411-91E8-0A6BE881E8BA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31F8-289B-420F-8FE3-3006F0FA77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5772640-B9AC-4411-91E8-0A6BE881E8BA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63931F8-289B-420F-8FE3-3006F0FA775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124744"/>
            <a:ext cx="7766495" cy="2520280"/>
          </a:xfrm>
        </p:spPr>
        <p:txBody>
          <a:bodyPr/>
          <a:lstStyle/>
          <a:p>
            <a:r>
              <a:rPr lang="ru-RU" sz="6600" dirty="0" smtClean="0"/>
              <a:t>Проект «Город возможностей»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717032"/>
            <a:ext cx="4464496" cy="2016224"/>
          </a:xfrm>
        </p:spPr>
        <p:txBody>
          <a:bodyPr>
            <a:noAutofit/>
          </a:bodyPr>
          <a:lstStyle/>
          <a:p>
            <a:r>
              <a:rPr lang="ru-RU" sz="2000" dirty="0" smtClean="0"/>
              <a:t>участники:</a:t>
            </a:r>
          </a:p>
          <a:p>
            <a:r>
              <a:rPr lang="ru-RU" sz="2000" dirty="0" smtClean="0"/>
              <a:t>Непомшина Дарья </a:t>
            </a:r>
          </a:p>
          <a:p>
            <a:r>
              <a:rPr lang="ru-RU" sz="2000" dirty="0" smtClean="0"/>
              <a:t>Гордейчук Виктория </a:t>
            </a:r>
          </a:p>
          <a:p>
            <a:r>
              <a:rPr lang="ru-RU" sz="2000" dirty="0" smtClean="0"/>
              <a:t>Шестакова Анастасия </a:t>
            </a:r>
          </a:p>
          <a:p>
            <a:r>
              <a:rPr lang="ru-RU" sz="2000" dirty="0" smtClean="0"/>
              <a:t>Непомнящий Юрий</a:t>
            </a:r>
          </a:p>
          <a:p>
            <a:r>
              <a:rPr lang="ru-RU" sz="2000" dirty="0" smtClean="0"/>
              <a:t>Милюхин Иван</a:t>
            </a:r>
          </a:p>
          <a:p>
            <a:r>
              <a:rPr lang="ru-RU" sz="2000" dirty="0" smtClean="0"/>
              <a:t>Сапа Вероника</a:t>
            </a:r>
          </a:p>
          <a:p>
            <a:r>
              <a:rPr lang="ru-RU" sz="2000" dirty="0" smtClean="0"/>
              <a:t>Махмутова Полина</a:t>
            </a:r>
          </a:p>
          <a:p>
            <a:r>
              <a:rPr lang="ru-RU" sz="2000" dirty="0" smtClean="0"/>
              <a:t>Чурай Матвей</a:t>
            </a:r>
          </a:p>
          <a:p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940152" y="6093296"/>
            <a:ext cx="30139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212745"/>
                </a:solidFill>
              </a:rPr>
              <a:t>Руководитель:</a:t>
            </a:r>
          </a:p>
          <a:p>
            <a:r>
              <a:rPr lang="ru-RU" sz="1600" dirty="0" smtClean="0">
                <a:solidFill>
                  <a:srgbClr val="212745"/>
                </a:solidFill>
              </a:rPr>
              <a:t>Дмитрий Васильевич Рогайда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899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lang="ru-RU" dirty="0" smtClean="0"/>
              <a:t>Фонтан «Адам и Ева»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774752"/>
            <a:ext cx="3600400" cy="4800534"/>
          </a:xfrm>
        </p:spPr>
      </p:pic>
    </p:spTree>
    <p:extLst>
      <p:ext uri="{BB962C8B-B14F-4D97-AF65-F5344CB8AC3E}">
        <p14:creationId xmlns:p14="http://schemas.microsoft.com/office/powerpoint/2010/main" val="56434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Памятник сотрудникам, студентам СибГТУ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132856"/>
            <a:ext cx="5904656" cy="4428492"/>
          </a:xfrm>
        </p:spPr>
      </p:pic>
    </p:spTree>
    <p:extLst>
      <p:ext uri="{BB962C8B-B14F-4D97-AF65-F5344CB8AC3E}">
        <p14:creationId xmlns:p14="http://schemas.microsoft.com/office/powerpoint/2010/main" val="13792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r>
              <a:rPr lang="ru-RU" dirty="0" smtClean="0"/>
              <a:t>Покровский Кафедральный собор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916832"/>
            <a:ext cx="6267276" cy="4700457"/>
          </a:xfrm>
        </p:spPr>
      </p:pic>
    </p:spTree>
    <p:extLst>
      <p:ext uri="{BB962C8B-B14F-4D97-AF65-F5344CB8AC3E}">
        <p14:creationId xmlns:p14="http://schemas.microsoft.com/office/powerpoint/2010/main" val="661327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/>
          <a:lstStyle/>
          <a:p>
            <a:r>
              <a:rPr lang="ru-RU" dirty="0" smtClean="0"/>
              <a:t>Питерский мостик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772816"/>
            <a:ext cx="6411292" cy="4808469"/>
          </a:xfrm>
        </p:spPr>
      </p:pic>
    </p:spTree>
    <p:extLst>
      <p:ext uri="{BB962C8B-B14F-4D97-AF65-F5344CB8AC3E}">
        <p14:creationId xmlns:p14="http://schemas.microsoft.com/office/powerpoint/2010/main" val="399886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Памятная доска И. В. </a:t>
            </a:r>
            <a:r>
              <a:rPr lang="ru-RU" dirty="0" err="1" smtClean="0"/>
              <a:t>Лучицкому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276872"/>
            <a:ext cx="4032448" cy="4324350"/>
          </a:xfrm>
        </p:spPr>
      </p:pic>
    </p:spTree>
    <p:extLst>
      <p:ext uri="{BB962C8B-B14F-4D97-AF65-F5344CB8AC3E}">
        <p14:creationId xmlns:p14="http://schemas.microsoft.com/office/powerpoint/2010/main" val="39594727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23</TotalTime>
  <Words>51</Words>
  <Application>Microsoft Office PowerPoint</Application>
  <PresentationFormat>Экран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Городская</vt:lpstr>
      <vt:lpstr>Проект «Город возможностей»</vt:lpstr>
      <vt:lpstr>Фонтан «Адам и Ева»</vt:lpstr>
      <vt:lpstr>Памятник сотрудникам, студентам СибГТУ</vt:lpstr>
      <vt:lpstr>Покровский Кафедральный собор</vt:lpstr>
      <vt:lpstr>Питерский мостик</vt:lpstr>
      <vt:lpstr>Памятная доска И. В. Лучицкому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«Город возможностей»</dc:title>
  <dc:creator>User</dc:creator>
  <cp:lastModifiedBy>User</cp:lastModifiedBy>
  <cp:revision>3</cp:revision>
  <dcterms:created xsi:type="dcterms:W3CDTF">2023-03-23T04:32:41Z</dcterms:created>
  <dcterms:modified xsi:type="dcterms:W3CDTF">2023-03-23T04:56:10Z</dcterms:modified>
</cp:coreProperties>
</file>